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МБОУ «</a:t>
            </a:r>
            <a:r>
              <a:rPr lang="ru-RU" sz="2400" b="1" dirty="0" err="1" smtClean="0">
                <a:solidFill>
                  <a:srgbClr val="002060"/>
                </a:solidFill>
              </a:rPr>
              <a:t>Лучовская</a:t>
            </a:r>
            <a:r>
              <a:rPr lang="ru-RU" sz="2400" b="1" dirty="0" smtClean="0">
                <a:solidFill>
                  <a:srgbClr val="002060"/>
                </a:solidFill>
              </a:rPr>
              <a:t> СОШ»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7543824" cy="348298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Arial Narrow" pitchFamily="34" charset="0"/>
              <a:cs typeface="Iskoola Pota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Краснова Марина Николаевна, учитель начальных классов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: 27 лет, 1 квалификационная категория,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высшее, Казанский инновационный университет им.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психолого-педагогическое направление,»,  2017 г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Педагогическое кредо: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-каждый ребенок вправе рассчитывать на внимание, заботу и любовь</a:t>
            </a:r>
          </a:p>
          <a:p>
            <a:pPr>
              <a:buNone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-һәр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игътибарга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кайгыртуга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 мәхәббәткә өметләнергә хокуклы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cs typeface="Angsana New" pitchFamily="18" charset="-34"/>
            </a:endParaRPr>
          </a:p>
          <a:p>
            <a:pPr>
              <a:buNone/>
            </a:pPr>
            <a:endParaRPr lang="ru-RU" sz="2400" dirty="0" smtClean="0">
              <a:cs typeface="Angsana New" pitchFamily="18" charset="-34"/>
            </a:endParaRPr>
          </a:p>
          <a:p>
            <a:pPr>
              <a:buNone/>
            </a:pPr>
            <a:endParaRPr lang="ru-RU" sz="2400" dirty="0" smtClean="0">
              <a:cs typeface="Angsana New" pitchFamily="18" charset="-34"/>
            </a:endParaRPr>
          </a:p>
          <a:p>
            <a:pPr>
              <a:buNone/>
            </a:pPr>
            <a:endParaRPr lang="ru-RU" sz="2400" dirty="0">
              <a:cs typeface="Angsana New" pitchFamily="18" charset="-34"/>
            </a:endParaRPr>
          </a:p>
        </p:txBody>
      </p:sp>
      <p:pic>
        <p:nvPicPr>
          <p:cNvPr id="4" name="Рисунок 3" descr="https://bntva.ru/wp-content/uploads/2023/01/brendbuk_goda_pedagoga_i_nastavnik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264320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фотки из фотоп\КМН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0"/>
            <a:ext cx="2214546" cy="3000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Учитель – это призвание!</a:t>
            </a:r>
            <a:endParaRPr lang="ru-RU" sz="2400" dirty="0"/>
          </a:p>
        </p:txBody>
      </p:sp>
      <p:pic>
        <p:nvPicPr>
          <p:cNvPr id="4" name="Picture 4" descr="C:\Users\адми\Desktop\грамоты\DSCN21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571612"/>
            <a:ext cx="1521229" cy="2032462"/>
          </a:xfrm>
          <a:prstGeom prst="rect">
            <a:avLst/>
          </a:prstGeom>
          <a:noFill/>
        </p:spPr>
      </p:pic>
      <p:pic>
        <p:nvPicPr>
          <p:cNvPr id="5" name="Picture 2" descr="C:\Users\адми\Desktop\IMG_82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14290"/>
            <a:ext cx="2626074" cy="1873540"/>
          </a:xfrm>
          <a:prstGeom prst="rect">
            <a:avLst/>
          </a:prstGeom>
          <a:noFill/>
        </p:spPr>
      </p:pic>
      <p:pic>
        <p:nvPicPr>
          <p:cNvPr id="6" name="Рисунок 5" descr="https://bntva.ru/wp-content/uploads/2023/01/brendbuk_goda_pedagoga_i_nastavnik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264320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адми\Desktop\IMG_82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285992"/>
            <a:ext cx="2460443" cy="1845331"/>
          </a:xfrm>
          <a:prstGeom prst="rect">
            <a:avLst/>
          </a:prstGeom>
          <a:noFill/>
        </p:spPr>
      </p:pic>
      <p:pic>
        <p:nvPicPr>
          <p:cNvPr id="8" name="Picture 2" descr="C:\Users\адми\Desktop\IMG_82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857628"/>
            <a:ext cx="1928826" cy="2659554"/>
          </a:xfrm>
          <a:prstGeom prst="rect">
            <a:avLst/>
          </a:prstGeom>
          <a:noFill/>
        </p:spPr>
      </p:pic>
      <p:pic>
        <p:nvPicPr>
          <p:cNvPr id="9" name="Picture 4" descr="C:\Users\адми\Desktop\IMG_82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3786190"/>
            <a:ext cx="2214578" cy="2643206"/>
          </a:xfrm>
          <a:prstGeom prst="rect">
            <a:avLst/>
          </a:prstGeom>
          <a:noFill/>
        </p:spPr>
      </p:pic>
      <p:pic>
        <p:nvPicPr>
          <p:cNvPr id="10" name="Picture 3" descr="C:\Users\адми\Desktop\IMG_82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714884"/>
            <a:ext cx="2939164" cy="1714512"/>
          </a:xfrm>
          <a:prstGeom prst="rect">
            <a:avLst/>
          </a:prstGeom>
          <a:noFill/>
        </p:spPr>
      </p:pic>
      <p:pic>
        <p:nvPicPr>
          <p:cNvPr id="1026" name="Picture 2" descr="C:\Users\user\Desktop\фотки из фотоп\DSCN316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2285992"/>
            <a:ext cx="1928826" cy="2011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67</Words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МБОУ «Лучовская СОШ»</vt:lpstr>
      <vt:lpstr>Учитель – это призвание!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</cp:revision>
  <dcterms:created xsi:type="dcterms:W3CDTF">2023-04-02T12:59:51Z</dcterms:created>
  <dcterms:modified xsi:type="dcterms:W3CDTF">2023-04-02T13:50:31Z</dcterms:modified>
</cp:coreProperties>
</file>